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5" r:id="rId6"/>
    <p:sldId id="266" r:id="rId7"/>
    <p:sldId id="259" r:id="rId8"/>
    <p:sldId id="267" r:id="rId9"/>
    <p:sldId id="268" r:id="rId10"/>
    <p:sldId id="28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0" r:id="rId30"/>
    <p:sldId id="289" r:id="rId31"/>
    <p:sldId id="290" r:id="rId32"/>
    <p:sldId id="291" r:id="rId33"/>
    <p:sldId id="292" r:id="rId34"/>
    <p:sldId id="293" r:id="rId35"/>
    <p:sldId id="261" r:id="rId36"/>
    <p:sldId id="294" r:id="rId37"/>
    <p:sldId id="295" r:id="rId38"/>
    <p:sldId id="296" r:id="rId39"/>
    <p:sldId id="297" r:id="rId40"/>
    <p:sldId id="298" r:id="rId41"/>
    <p:sldId id="299" r:id="rId42"/>
    <p:sldId id="262" r:id="rId43"/>
    <p:sldId id="300" r:id="rId44"/>
    <p:sldId id="301" r:id="rId45"/>
    <p:sldId id="302" r:id="rId46"/>
    <p:sldId id="303" r:id="rId47"/>
    <p:sldId id="304" r:id="rId48"/>
    <p:sldId id="305" r:id="rId49"/>
    <p:sldId id="263" r:id="rId50"/>
    <p:sldId id="306" r:id="rId51"/>
    <p:sldId id="307" r:id="rId52"/>
    <p:sldId id="308" r:id="rId53"/>
    <p:sldId id="309" r:id="rId54"/>
    <p:sldId id="264" r:id="rId55"/>
    <p:sldId id="310" r:id="rId56"/>
    <p:sldId id="311" r:id="rId57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54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第3章 操作系统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10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921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3.1 操作系统概述</a:t>
            </a:r>
            <a:endParaRPr lang="zh-CN" altLang="en-US"/>
          </a:p>
          <a:p>
            <a:r>
              <a:rPr lang="zh-CN" altLang="en-US"/>
              <a:t>3.2 进程管理</a:t>
            </a:r>
            <a:endParaRPr lang="zh-CN" altLang="en-US"/>
          </a:p>
          <a:p>
            <a:r>
              <a:rPr lang="zh-CN" altLang="en-US"/>
              <a:t>3.3 存储管理</a:t>
            </a:r>
            <a:endParaRPr lang="zh-CN" altLang="en-US"/>
          </a:p>
          <a:p>
            <a:r>
              <a:rPr lang="zh-CN" altLang="en-US"/>
              <a:t>3.4 文件管理</a:t>
            </a:r>
            <a:endParaRPr lang="zh-CN" altLang="en-US"/>
          </a:p>
          <a:p>
            <a:r>
              <a:rPr lang="zh-CN" altLang="en-US"/>
              <a:t>3.5 嵌入式操作系统</a:t>
            </a:r>
            <a:endParaRPr lang="zh-CN" altLang="en-US"/>
          </a:p>
          <a:p>
            <a:r>
              <a:rPr lang="zh-CN" altLang="en-US"/>
              <a:t>3.6 实时操作系统</a:t>
            </a:r>
            <a:endParaRPr lang="zh-CN" altLang="en-US"/>
          </a:p>
          <a:p>
            <a:r>
              <a:rPr lang="zh-CN" altLang="en-US"/>
              <a:t>3.7 微内核操作系统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8636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143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03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0960" y="520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3.3 存储管理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6695" y="1428115"/>
            <a:ext cx="11127105" cy="5282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3.1 操作系统概述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67790"/>
            <a:ext cx="11802745" cy="5490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3.4 文件管理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0500" y="1336040"/>
            <a:ext cx="11482070" cy="5273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520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3.5 嵌入式操作系统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90500" y="6921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3.6 实时操作系统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72710" cy="4351655"/>
          </a:xfrm>
        </p:spPr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59535"/>
            <a:ext cx="10556240" cy="5498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03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096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20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3.7 微内核操作系统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84935"/>
            <a:ext cx="11750675" cy="5473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3.2 进程管理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69365"/>
            <a:ext cx="11992610" cy="5456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COMMONDATA" val="eyJoZGlkIjoiM2Y5Zjk1MTU5MTI4N2EyNzAxMGI0YzBiNjI0YTc0MzkifQ=="/>
  <p:tag name="KSO_WPP_MARK_KEY" val="0e7a7d0f-323c-4750-ada5-d3112fcb04e2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WPS 演示</Application>
  <PresentationFormat>宽屏</PresentationFormat>
  <Paragraphs>24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第3章 操作系统</vt:lpstr>
      <vt:lpstr>PowerPoint 演示文稿</vt:lpstr>
      <vt:lpstr>3.1 操作系统概述</vt:lpstr>
      <vt:lpstr>PowerPoint 演示文稿</vt:lpstr>
      <vt:lpstr>PowerPoint 演示文稿</vt:lpstr>
      <vt:lpstr>3.2 进程管理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存储管理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文件管理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嵌入式操作系统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3.6 实时操作系统</vt:lpstr>
      <vt:lpstr>PowerPoint 演示文稿</vt:lpstr>
      <vt:lpstr>PowerPoint 演示文稿</vt:lpstr>
      <vt:lpstr>PowerPoint 演示文稿</vt:lpstr>
      <vt:lpstr>PowerPoint 演示文稿</vt:lpstr>
      <vt:lpstr>3.7 微内核操作系统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66</cp:revision>
  <dcterms:created xsi:type="dcterms:W3CDTF">2023-04-09T13:08:00Z</dcterms:created>
  <dcterms:modified xsi:type="dcterms:W3CDTF">2023-04-13T14:20:22Z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4A7CFE5BF34F416FB47C757613509A67_12</vt:lpwstr>
  </property>
  <property fmtid="{D5CDD505-2E9C-101B-9397-08002B2CF9AE}" pid="3" name="KSOProductBuildVer">
    <vt:lpwstr>2052-11.1.0.14036</vt:lpwstr>
  </property>
</Properties>
</file>